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737"/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Each</a:t>
            </a:r>
            <a:r>
              <a:rPr lang="fr-FR" sz="3600" b="1" dirty="0" smtClean="0"/>
              <a:t> sentence has one </a:t>
            </a:r>
            <a:r>
              <a:rPr lang="fr-FR" sz="3600" b="1" dirty="0" err="1" smtClean="0"/>
              <a:t>error</a:t>
            </a:r>
            <a:r>
              <a:rPr lang="fr-FR" sz="3600" b="1" dirty="0" smtClean="0"/>
              <a:t> – </a:t>
            </a:r>
            <a:r>
              <a:rPr lang="fr-FR" sz="3600" b="1" dirty="0" err="1" smtClean="0"/>
              <a:t>find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it</a:t>
            </a:r>
            <a:r>
              <a:rPr lang="fr-FR" sz="3600" b="1" dirty="0" smtClean="0"/>
              <a:t> and correct </a:t>
            </a:r>
            <a:r>
              <a:rPr lang="fr-FR" sz="3600" b="1" dirty="0" err="1" smtClean="0"/>
              <a:t>it!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89017" y="2245182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s’appelle Pierre.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est un gar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çon.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marches à l’école.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Quand je vois mon prof de français, je lui dit, « Bonjour! »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court très vite!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Réponses: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89017" y="2245182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</a:t>
            </a:r>
            <a:r>
              <a:rPr lang="fr-FR" sz="6000" b="1" dirty="0" smtClean="0">
                <a:solidFill>
                  <a:srgbClr val="FF0000"/>
                </a:solidFill>
              </a:rPr>
              <a:t>m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’appelle Pierre.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</a:t>
            </a:r>
            <a:r>
              <a:rPr lang="fr-FR" sz="6000" b="1" dirty="0" smtClean="0">
                <a:solidFill>
                  <a:srgbClr val="FF0000"/>
                </a:solidFill>
              </a:rPr>
              <a:t>suis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un gar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çon.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march</a:t>
            </a:r>
            <a:r>
              <a:rPr lang="fr-FR" sz="6000" b="1" dirty="0" smtClean="0">
                <a:solidFill>
                  <a:srgbClr val="FF0000"/>
                </a:solidFill>
              </a:rPr>
              <a:t>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à l’école.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Quand je vois mon prof de français, je lui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</a:t>
            </a:r>
            <a:r>
              <a:rPr lang="fr-FR" sz="6000" b="1" dirty="0" smtClean="0">
                <a:solidFill>
                  <a:srgbClr val="FF0000"/>
                </a:solidFill>
              </a:rPr>
              <a:t>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 Bonjour! »</a:t>
            </a:r>
          </a:p>
          <a:p>
            <a:pPr marL="747713" indent="-741363">
              <a:buFont typeface="+mj-lt"/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7713" indent="-741363">
              <a:buFont typeface="+mj-lt"/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cour</a:t>
            </a:r>
            <a:r>
              <a:rPr lang="fr-FR" sz="6000" b="1" dirty="0" smtClean="0">
                <a:solidFill>
                  <a:srgbClr val="FF0000"/>
                </a:solidFill>
              </a:rPr>
              <a:t>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très vite!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6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12786</TotalTime>
  <Words>58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 Each sentence has one error – find it and correct it!</vt:lpstr>
      <vt:lpstr>LA CLOCHETTE  Réponses: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28</cp:revision>
  <dcterms:created xsi:type="dcterms:W3CDTF">2016-09-29T12:30:23Z</dcterms:created>
  <dcterms:modified xsi:type="dcterms:W3CDTF">2016-10-19T12:26:32Z</dcterms:modified>
</cp:coreProperties>
</file>